
<file path=[Content_Types].xml><?xml version="1.0" encoding="utf-8"?>
<Types xmlns="http://schemas.openxmlformats.org/package/2006/content-types">
  <Default ContentType="image/tif" Extension="t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3716000" cx="24384000"/>
  <p:notesSz cx="6858000" cy="9144000"/>
  <p:defaultTextStyle>
    <a:defPPr defTabSz="914400" hangingPunct="0" indent="0" latinLnBrk="1" lvl="0" marL="0" marR="0" rtl="0" algn="l" fontAlgn="auto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1800" u="none" cap="none" strike="noStrike">
        <a:ln>
          <a:noFill/>
        </a:ln>
        <a:solidFill>
          <a:srgbClr val="000000"/>
        </a:solidFill>
        <a:effectLst/>
      </a:defRPr>
    </a:defPPr>
    <a:lvl1pPr defTabSz="2438337" hangingPunct="0" indent="0" latinLnBrk="0" lvl="0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1pPr>
    <a:lvl2pPr defTabSz="2438337" hangingPunct="0" indent="0" latinLnBrk="0" lvl="1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2pPr>
    <a:lvl3pPr defTabSz="2438337" hangingPunct="0" indent="0" latinLnBrk="0" lvl="2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3pPr>
    <a:lvl4pPr defTabSz="2438337" hangingPunct="0" indent="0" latinLnBrk="0" lvl="3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4pPr>
    <a:lvl5pPr defTabSz="2438337" hangingPunct="0" indent="0" latinLnBrk="0" lvl="4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5pPr>
    <a:lvl6pPr defTabSz="2438337" hangingPunct="0" indent="0" latinLnBrk="0" lvl="5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6pPr>
    <a:lvl7pPr defTabSz="2438337" hangingPunct="0" indent="0" latinLnBrk="0" lvl="6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7pPr>
    <a:lvl8pPr defTabSz="2438337" hangingPunct="0" indent="0" latinLnBrk="0" lvl="7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8pPr>
    <a:lvl9pPr defTabSz="2438337" hangingPunct="0" indent="0" latinLnBrk="0" lvl="8" marL="0" marR="0" rtl="0" algn="l" fontAlgn="auto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6000" u="none" cap="none" strike="noStrike">
        <a:ln>
          <a:noFill/>
        </a:ln>
        <a:solidFill>
          <a:srgbClr val="5E5E5E"/>
        </a:solidFill>
        <a:effectLst/>
        <a:latin typeface="+mn-lt"/>
        <a:ea typeface="+mn-ea"/>
        <a:cs typeface="+mn-cs"/>
        <a:sym typeface="Helvetica Neue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Krishna Rana…"/>
          <p:cNvSpPr txBox="1"/>
          <p:nvPr>
            <p:ph type="body" sz="quarter" idx="1"/>
          </p:nvPr>
        </p:nvSpPr>
        <p:spPr>
          <a:xfrm>
            <a:off x="1319708" y="9517767"/>
            <a:ext cx="22165852" cy="21733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4400"/>
            </a:pPr>
            <a:r>
              <a:t>Krishna Rana </a:t>
            </a:r>
          </a:p>
          <a:p>
            <a:pPr>
              <a:lnSpc>
                <a:spcPct val="120000"/>
              </a:lnSpc>
              <a:defRPr b="0" sz="4400"/>
            </a:pPr>
            <a:r>
              <a:t>Ex-Android Intern @VECROS</a:t>
            </a:r>
          </a:p>
        </p:txBody>
      </p:sp>
      <p:sp>
        <p:nvSpPr>
          <p:cNvPr id="152" name="Android Dev : Kotlin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Android Dev : Kotlin </a:t>
            </a:r>
          </a:p>
        </p:txBody>
      </p:sp>
      <p:sp>
        <p:nvSpPr>
          <p:cNvPr id="153" name="Insights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ant to become a better Developer??"/>
          <p:cNvSpPr txBox="1"/>
          <p:nvPr>
            <p:ph type="title"/>
          </p:nvPr>
        </p:nvSpPr>
        <p:spPr>
          <a:xfrm>
            <a:off x="1206500" y="2105992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Want to become a better Developer??</a:t>
            </a:r>
          </a:p>
        </p:txBody>
      </p:sp>
      <p:sp>
        <p:nvSpPr>
          <p:cNvPr id="178" name="Be curious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900"/>
            </a:pPr>
            <a:r>
              <a:t>Be curious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900"/>
            </a:pPr>
            <a:r>
              <a:t>Learn to learn from docs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900"/>
            </a:pPr>
            <a:r>
              <a:t>Maintain Notion page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900"/>
            </a:pPr>
            <a:r>
              <a:t>Learn about a topic and explore it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900"/>
            </a:pPr>
            <a:r>
              <a:t>Chatgpt is your best friend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lide Subtitle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Screenshot 2024-04-18 at 10.28.17 PM.png" descr="Screenshot 2024-04-18 at 10.28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975" y="763629"/>
            <a:ext cx="9563580" cy="6360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24-04-18 at 10.29.08 PM.png" descr="Screenshot 2024-04-18 at 10.29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4482" y="606013"/>
            <a:ext cx="11180142" cy="667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94340">
            <a:off x="5419306" y="2479363"/>
            <a:ext cx="6604173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shot 2024-04-18 at 10.30.46 PM.png" descr="Screenshot 2024-04-18 at 10.30.4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1750" y="7392861"/>
            <a:ext cx="6333672" cy="836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ine Line" descr="Line L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243736">
            <a:off x="2492717" y="6071947"/>
            <a:ext cx="6880367" cy="7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ttps://developer.android.com/course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D783FF"/>
                </a:solidFill>
              </a:defRPr>
            </a:lvl1pPr>
          </a:lstStyle>
          <a:p>
            <a:pPr/>
            <a:r>
              <a:t>https://developer.android.com/courses</a:t>
            </a:r>
          </a:p>
        </p:txBody>
      </p:sp>
      <p:pic>
        <p:nvPicPr>
          <p:cNvPr id="190" name="Screenshot 2024-03-12 at 8.57.25 AM.png" descr="Screenshot 2024-03-12 at 8.57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96" y="3013361"/>
            <a:ext cx="12420602" cy="694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urses I followed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Courses I followed</a:t>
            </a:r>
          </a:p>
        </p:txBody>
      </p:sp>
      <p:pic>
        <p:nvPicPr>
          <p:cNvPr id="193" name="Screenshot 2024-04-18 at 10.49.25 PM.png" descr="Screenshot 2024-04-18 at 10.4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567" y="2696404"/>
            <a:ext cx="6988342" cy="832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hannels to Follow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Channels to Follow</a:t>
            </a:r>
          </a:p>
        </p:txBody>
      </p:sp>
      <p:sp>
        <p:nvSpPr>
          <p:cNvPr id="196" name="For compose -…"/>
          <p:cNvSpPr txBox="1"/>
          <p:nvPr>
            <p:ph type="body" idx="1"/>
          </p:nvPr>
        </p:nvSpPr>
        <p:spPr>
          <a:xfrm>
            <a:off x="1206500" y="292148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For </a:t>
            </a:r>
            <a:r>
              <a:rPr b="1"/>
              <a:t>compose</a:t>
            </a:r>
            <a:r>
              <a:t> -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Philipp Lackner (Compose)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Kotlin with XML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Denis Penjuta (TutorialsEU)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Anuj Bhaiya </a:t>
            </a:r>
          </a:p>
        </p:txBody>
      </p:sp>
      <p:pic>
        <p:nvPicPr>
          <p:cNvPr id="197" name="Screenshot 2024-04-18 at 8.28.18 PM.png" descr="Screenshot 2024-04-18 at 8.28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8986" y="3138658"/>
            <a:ext cx="6578601" cy="293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24-04-18 at 8.28.52 PM.png" descr="Screenshot 2024-04-18 at 8.28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0156" y="6698353"/>
            <a:ext cx="6604002" cy="27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4-04-18 at 8.30.10 PM.png" descr="Screenshot 2024-04-18 at 8.30.1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3523" y="10295225"/>
            <a:ext cx="7835902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?"/>
          <p:cNvSpPr txBox="1"/>
          <p:nvPr>
            <p:ph type="title"/>
          </p:nvPr>
        </p:nvSpPr>
        <p:spPr>
          <a:xfrm>
            <a:off x="8899858" y="6003309"/>
            <a:ext cx="6584285" cy="1709381"/>
          </a:xfrm>
          <a:prstGeom prst="rect">
            <a:avLst/>
          </a:prstGeom>
        </p:spPr>
        <p:txBody>
          <a:bodyPr/>
          <a:lstStyle>
            <a:lvl1pPr algn="ctr" defTabSz="2340804">
              <a:defRPr spc="-300" sz="10600"/>
            </a:lvl1pPr>
          </a:lstStyle>
          <a:p>
            <a:pPr/>
            <a:r>
              <a:t>What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21" y="1119302"/>
            <a:ext cx="11737528" cy="8803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8601" y="2160579"/>
            <a:ext cx="6241198" cy="11095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39051" y="424102"/>
            <a:ext cx="6095328" cy="1083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shot 2024-03-12 at 9.02.09 AM.png" descr="Screenshot 2024-03-12 at 9.02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386" y="262265"/>
            <a:ext cx="21106349" cy="1319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y to choose ?"/>
          <p:cNvSpPr txBox="1"/>
          <p:nvPr>
            <p:ph type="title"/>
          </p:nvPr>
        </p:nvSpPr>
        <p:spPr>
          <a:xfrm>
            <a:off x="6857768" y="5910050"/>
            <a:ext cx="10668465" cy="1895901"/>
          </a:xfrm>
          <a:prstGeom prst="rect">
            <a:avLst/>
          </a:prstGeom>
        </p:spPr>
        <p:txBody>
          <a:bodyPr/>
          <a:lstStyle>
            <a:lvl1pPr algn="ctr" defTabSz="2389571">
              <a:defRPr spc="-300" sz="10800"/>
            </a:lvl1pPr>
          </a:lstStyle>
          <a:p>
            <a:pPr/>
            <a:r>
              <a:t>Why to choose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act Native…"/>
          <p:cNvSpPr txBox="1"/>
          <p:nvPr>
            <p:ph type="title"/>
          </p:nvPr>
        </p:nvSpPr>
        <p:spPr>
          <a:xfrm>
            <a:off x="3540819" y="4298482"/>
            <a:ext cx="8060613" cy="4502918"/>
          </a:xfrm>
          <a:prstGeom prst="rect">
            <a:avLst/>
          </a:prstGeom>
        </p:spPr>
        <p:txBody>
          <a:bodyPr/>
          <a:lstStyle/>
          <a:p>
            <a:pPr marL="304800" indent="-304800">
              <a:lnSpc>
                <a:spcPct val="150000"/>
              </a:lnSpc>
              <a:buSzPct val="123000"/>
              <a:buChar char="•"/>
              <a:defRPr b="0" spc="0" sz="6700">
                <a:solidFill>
                  <a:srgbClr val="5E5E5E"/>
                </a:solidFill>
              </a:defRPr>
            </a:pPr>
            <a:r>
              <a:t>React Native</a:t>
            </a:r>
          </a:p>
          <a:p>
            <a:pPr marL="304800" indent="-304800">
              <a:lnSpc>
                <a:spcPct val="150000"/>
              </a:lnSpc>
              <a:defRPr b="0" spc="0" sz="6700">
                <a:solidFill>
                  <a:srgbClr val="5E5E5E"/>
                </a:solidFill>
              </a:defRPr>
            </a:pPr>
            <a:r>
              <a:t>Flutter</a:t>
            </a:r>
          </a:p>
          <a:p>
            <a:pPr marL="304800" indent="-304800">
              <a:lnSpc>
                <a:spcPct val="150000"/>
              </a:lnSpc>
              <a:defRPr b="0" spc="0" sz="6700">
                <a:solidFill>
                  <a:srgbClr val="942193"/>
                </a:solidFill>
              </a:defRPr>
            </a:pPr>
            <a:r>
              <a:t>Kotlin</a:t>
            </a:r>
            <a:r>
              <a:rPr>
                <a:solidFill>
                  <a:srgbClr val="5E5E5E"/>
                </a:solidFill>
              </a:rPr>
              <a:t> or Java</a:t>
            </a:r>
          </a:p>
        </p:txBody>
      </p:sp>
      <p:sp>
        <p:nvSpPr>
          <p:cNvPr id="166" name="Technologies used :"/>
          <p:cNvSpPr txBox="1"/>
          <p:nvPr/>
        </p:nvSpPr>
        <p:spPr>
          <a:xfrm>
            <a:off x="7412036" y="1639693"/>
            <a:ext cx="9559926" cy="13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lvl1pPr>
          </a:lstStyle>
          <a:p>
            <a:pPr/>
            <a:r>
              <a:t>Technologies used 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otlin"/>
          <p:cNvSpPr txBox="1"/>
          <p:nvPr>
            <p:ph type="title"/>
          </p:nvPr>
        </p:nvSpPr>
        <p:spPr>
          <a:xfrm>
            <a:off x="9055321" y="1077359"/>
            <a:ext cx="6273358" cy="1433165"/>
          </a:xfrm>
          <a:prstGeom prst="rect">
            <a:avLst/>
          </a:prstGeom>
        </p:spPr>
        <p:txBody>
          <a:bodyPr/>
          <a:lstStyle>
            <a:lvl1pPr algn="ctr">
              <a:defRPr spc="-200">
                <a:solidFill>
                  <a:srgbClr val="D783FF"/>
                </a:solidFill>
              </a:defRPr>
            </a:lvl1pPr>
          </a:lstStyle>
          <a:p>
            <a:pPr/>
            <a:r>
              <a:t>Kotlin </a:t>
            </a:r>
          </a:p>
        </p:txBody>
      </p:sp>
      <p:sp>
        <p:nvSpPr>
          <p:cNvPr id="169" name="Concise Syntax (Less Boilerplate code)…"/>
          <p:cNvSpPr txBox="1"/>
          <p:nvPr/>
        </p:nvSpPr>
        <p:spPr>
          <a:xfrm>
            <a:off x="2980566" y="3151384"/>
            <a:ext cx="14183107" cy="3716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>
              <a:buSzPct val="123000"/>
              <a:buChar char="•"/>
            </a:pPr>
            <a:r>
              <a:t>Concise Syntax (Less Boilerplate code)</a:t>
            </a:r>
          </a:p>
          <a:p>
            <a:pPr marL="762000" indent="-762000">
              <a:buSzPct val="123000"/>
              <a:buChar char="•"/>
            </a:pPr>
            <a:r>
              <a:t>Modern Language </a:t>
            </a:r>
          </a:p>
          <a:p>
            <a:pPr marL="762000" indent="-762000">
              <a:buSzPct val="123000"/>
              <a:buChar char="•"/>
            </a:pPr>
            <a:r>
              <a:t>Null safety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ow to start?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to start? </a:t>
            </a:r>
          </a:p>
        </p:txBody>
      </p:sp>
      <p:sp>
        <p:nvSpPr>
          <p:cNvPr id="172" name="Start from kotlin or Java (Learn the basics of the language) 1-2 weeks…"/>
          <p:cNvSpPr txBox="1"/>
          <p:nvPr>
            <p:ph type="body" idx="1"/>
          </p:nvPr>
        </p:nvSpPr>
        <p:spPr>
          <a:xfrm>
            <a:off x="1231900" y="272999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Start from kotlin or Java (Learn the basics of the language) </a:t>
            </a:r>
            <a:r>
              <a:rPr b="1"/>
              <a:t>1-2</a:t>
            </a:r>
            <a:r>
              <a:t> weeks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Intro to android studio and make some basic apps (2-3 days)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Calculator app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Image Gallery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Other app more focussed on Frontend and simple concepts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to start?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to start? </a:t>
            </a:r>
          </a:p>
        </p:txBody>
      </p:sp>
      <p:sp>
        <p:nvSpPr>
          <p:cNvPr id="175" name="Learn popular libraries - Glide , exoplayer , Retrofit, groovy, etc.…"/>
          <p:cNvSpPr txBox="1"/>
          <p:nvPr>
            <p:ph type="body" idx="1"/>
          </p:nvPr>
        </p:nvSpPr>
        <p:spPr>
          <a:xfrm>
            <a:off x="1206500" y="272999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5000"/>
            </a:pPr>
            <a:r>
              <a:t>Learn popular libraries - Glide , exoplayer , Retrofit, groovy, etc.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5000"/>
            </a:pPr>
            <a:r>
              <a:t>RoomDb, Firebase, Coroutines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000"/>
            </a:pPr>
            <a:r>
              <a:t>Projects (try to do different)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5000"/>
            </a:pPr>
            <a:r>
              <a:t>Participate in group projects / open source contributions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